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3" d="100"/>
          <a:sy n="73" d="100"/>
        </p:scale>
        <p:origin x="-332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245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3134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75020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98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54559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06409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57636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79334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550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9342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9607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4728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101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20962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5040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7960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3569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631099-456B-4545-9C45-7B162684B6E7}" type="datetimeFigureOut">
              <a:rPr lang="es-CL" smtClean="0"/>
              <a:t>16-04-2021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BFC11BF-CD1B-4E98-B35A-B899CC0E238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9581968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media.istockphoto.com/vectors/childrens-sports-activity-set-vector-id53303897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348" y="1639162"/>
            <a:ext cx="3279957" cy="4323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2233749" y="117566"/>
            <a:ext cx="67796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2800" dirty="0" smtClean="0">
                <a:solidFill>
                  <a:schemeClr val="accent2">
                    <a:lumMod val="75000"/>
                  </a:schemeClr>
                </a:solidFill>
              </a:rPr>
              <a:t>DECÁLOGO DE LA VIDA SALUDABLE </a:t>
            </a:r>
          </a:p>
          <a:p>
            <a:pPr algn="ctr"/>
            <a:r>
              <a:rPr lang="es-CL" sz="2800" dirty="0" smtClean="0">
                <a:solidFill>
                  <a:schemeClr val="accent2">
                    <a:lumMod val="75000"/>
                  </a:schemeClr>
                </a:solidFill>
              </a:rPr>
              <a:t>ELECTIVO ESTADÍSTICA Y PROBABILIDAD 3° MEDIOS</a:t>
            </a:r>
            <a:endParaRPr lang="es-CL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848497" y="1456667"/>
            <a:ext cx="2926080" cy="7445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/>
          <p:cNvSpPr/>
          <p:nvPr/>
        </p:nvSpPr>
        <p:spPr>
          <a:xfrm>
            <a:off x="813662" y="2429691"/>
            <a:ext cx="2926080" cy="83602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8" name="Rectángulo 7"/>
          <p:cNvSpPr/>
          <p:nvPr/>
        </p:nvSpPr>
        <p:spPr>
          <a:xfrm>
            <a:off x="813662" y="3409406"/>
            <a:ext cx="2926080" cy="70506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9" name="Rectángulo 8"/>
          <p:cNvSpPr/>
          <p:nvPr/>
        </p:nvSpPr>
        <p:spPr>
          <a:xfrm>
            <a:off x="770709" y="4362994"/>
            <a:ext cx="2926080" cy="77539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0" name="Rectángulo 9"/>
          <p:cNvSpPr/>
          <p:nvPr/>
        </p:nvSpPr>
        <p:spPr>
          <a:xfrm>
            <a:off x="813662" y="5460272"/>
            <a:ext cx="2926080" cy="77724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1" name="Rectángulo 10"/>
          <p:cNvSpPr/>
          <p:nvPr/>
        </p:nvSpPr>
        <p:spPr>
          <a:xfrm>
            <a:off x="7984580" y="5492928"/>
            <a:ext cx="2926080" cy="74458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2" name="Rectángulo 11"/>
          <p:cNvSpPr/>
          <p:nvPr/>
        </p:nvSpPr>
        <p:spPr>
          <a:xfrm>
            <a:off x="7984580" y="4598124"/>
            <a:ext cx="2926080" cy="7576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3" name="Rectángulo 12"/>
          <p:cNvSpPr/>
          <p:nvPr/>
        </p:nvSpPr>
        <p:spPr>
          <a:xfrm>
            <a:off x="7914911" y="3644531"/>
            <a:ext cx="2926080" cy="718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4" name="Rectángulo 13"/>
          <p:cNvSpPr/>
          <p:nvPr/>
        </p:nvSpPr>
        <p:spPr>
          <a:xfrm>
            <a:off x="7914911" y="2534193"/>
            <a:ext cx="2926080" cy="7315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5" name="Rectángulo 14"/>
          <p:cNvSpPr/>
          <p:nvPr/>
        </p:nvSpPr>
        <p:spPr>
          <a:xfrm>
            <a:off x="7914911" y="1384658"/>
            <a:ext cx="2926080" cy="7663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CuadroTexto 5"/>
          <p:cNvSpPr txBox="1"/>
          <p:nvPr/>
        </p:nvSpPr>
        <p:spPr>
          <a:xfrm>
            <a:off x="927463" y="1454496"/>
            <a:ext cx="28122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1. COMER SALUDABLE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1005840" y="2523136"/>
            <a:ext cx="26909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2. DORMIR POR LO MENOS 8 HORAS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927463" y="3409406"/>
            <a:ext cx="27693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3. HACER DEPORTES EN FORMA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CONTÍNUA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792185" y="4325704"/>
            <a:ext cx="2883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4. REALIZAR UN CHEQUEO MÉDICO Y PSICOLÓGICO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848497" y="5492928"/>
            <a:ext cx="2848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5. TOMAR MÍNIMO 2 LITROS DE AGUA DIARIO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984580" y="1404259"/>
            <a:ext cx="28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6. EVITAR EL ALCOHOL Y EL CIGARRILLO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7949746" y="2529832"/>
            <a:ext cx="28912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7.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MANTENER BUENA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HIGIENE PERSONAL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3" name="CuadroTexto 22"/>
          <p:cNvSpPr txBox="1"/>
          <p:nvPr/>
        </p:nvSpPr>
        <p:spPr>
          <a:xfrm>
            <a:off x="7984580" y="3703318"/>
            <a:ext cx="2856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8. REALIZAR UN HOBBY 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4" name="CuadroTexto 23"/>
          <p:cNvSpPr txBox="1"/>
          <p:nvPr/>
        </p:nvSpPr>
        <p:spPr>
          <a:xfrm>
            <a:off x="7984580" y="4598124"/>
            <a:ext cx="28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9. CONVIVENCIA 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SANA(AMIGUES</a:t>
            </a:r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endParaRPr lang="es-CL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7984580" y="5492928"/>
            <a:ext cx="28564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chemeClr val="accent2">
                    <a:lumMod val="75000"/>
                  </a:schemeClr>
                </a:solidFill>
              </a:rPr>
              <a:t>10. </a:t>
            </a:r>
            <a:r>
              <a:rPr lang="es-CL" smtClean="0">
                <a:solidFill>
                  <a:schemeClr val="accent2">
                    <a:lumMod val="75000"/>
                  </a:schemeClr>
                </a:solidFill>
              </a:rPr>
              <a:t>SER FELIZ EN TODO LO QUE HACEMOS</a:t>
            </a:r>
            <a:endParaRPr lang="es-CL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24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or">
  <a:themeElements>
    <a:clrScheme name="Sector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ector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cto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TM02900771[[fn=Segmento]]</Template>
  <TotalTime>15</TotalTime>
  <Words>81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Sector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HP</dc:creator>
  <cp:lastModifiedBy>Maria</cp:lastModifiedBy>
  <cp:revision>4</cp:revision>
  <dcterms:created xsi:type="dcterms:W3CDTF">2021-04-09T13:44:37Z</dcterms:created>
  <dcterms:modified xsi:type="dcterms:W3CDTF">2021-04-16T18:21:53Z</dcterms:modified>
</cp:coreProperties>
</file>