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59" r:id="rId4"/>
    <p:sldId id="262" r:id="rId5"/>
    <p:sldId id="265" r:id="rId6"/>
    <p:sldId id="278" r:id="rId7"/>
    <p:sldId id="261" r:id="rId8"/>
    <p:sldId id="258" r:id="rId9"/>
    <p:sldId id="257" r:id="rId10"/>
    <p:sldId id="263" r:id="rId11"/>
    <p:sldId id="264" r:id="rId12"/>
    <p:sldId id="294" r:id="rId13"/>
    <p:sldId id="295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lgerian" panose="04020705040A02060702" pitchFamily="82" charset="0"/>
      <p:regular r:id="rId20"/>
    </p:embeddedFont>
    <p:embeddedFont>
      <p:font typeface="Saira SemiCondensed Light" panose="020B0604020202020204" charset="0"/>
      <p:regular r:id="rId21"/>
      <p:bold r:id="rId22"/>
    </p:embeddedFont>
    <p:embeddedFont>
      <p:font typeface="Bebas Neu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E57AECD-40B0-47D8-B6A4-6C9749708F81}">
  <a:tblStyle styleId="{FE57AECD-40B0-47D8-B6A4-6C9749708F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AB6A34F-A513-4856-998D-584CFBCE65D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468" y="2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arena Andrea Romero Yáñez" userId="6f0e15cea335db0d" providerId="LiveId" clId="{D92A83AA-E9F6-498B-8008-CFB01363CDD4}"/>
    <pc:docChg chg="custSel modSld">
      <pc:chgData name="macarena Andrea Romero Yáñez" userId="6f0e15cea335db0d" providerId="LiveId" clId="{D92A83AA-E9F6-498B-8008-CFB01363CDD4}" dt="2021-04-09T19:36:06.179" v="15" actId="14100"/>
      <pc:docMkLst>
        <pc:docMk/>
      </pc:docMkLst>
      <pc:sldChg chg="modSp mod">
        <pc:chgData name="macarena Andrea Romero Yáñez" userId="6f0e15cea335db0d" providerId="LiveId" clId="{D92A83AA-E9F6-498B-8008-CFB01363CDD4}" dt="2021-04-09T19:36:06.179" v="15" actId="14100"/>
        <pc:sldMkLst>
          <pc:docMk/>
          <pc:sldMk cId="0" sldId="256"/>
        </pc:sldMkLst>
        <pc:spChg chg="mod">
          <ac:chgData name="macarena Andrea Romero Yáñez" userId="6f0e15cea335db0d" providerId="LiveId" clId="{D92A83AA-E9F6-498B-8008-CFB01363CDD4}" dt="2021-04-09T19:36:06.179" v="15" actId="14100"/>
          <ac:spMkLst>
            <pc:docMk/>
            <pc:sldMk cId="0" sldId="256"/>
            <ac:spMk id="226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90191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2" name="Google Shape;22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4" name="Google Shape;23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2" name="Google Shape;23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1" name="Google Shape;360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1" name="Google Shape;23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5" name="Google Shape;22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4" name="Google Shape;23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1" name="Google Shape;23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7" name="Google Shape;25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7" name="Google Shape;23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6" name="Google Shape;22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7" name="Google Shape;22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F6146">
                  <a:alpha val="61960"/>
                </a:srgbClr>
              </a:gs>
              <a:gs pos="100000">
                <a:srgbClr val="FFC801">
                  <a:alpha val="6196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B0D18">
              <a:alpha val="6196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489100" y="1246350"/>
            <a:ext cx="3583800" cy="29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966" y="3888317"/>
            <a:ext cx="8138178" cy="1225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7592854" y="4213859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5677" y="8222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0" y="120976"/>
            <a:ext cx="5398758" cy="15647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330" y="17603"/>
                </a:lnTo>
                <a:lnTo>
                  <a:pt x="21600" y="46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-2" y="684846"/>
            <a:ext cx="1204416" cy="8658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55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-1" y="227645"/>
            <a:ext cx="1679238" cy="11810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5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40957" y="235267"/>
            <a:ext cx="898182" cy="6248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83"/>
                </a:moveTo>
                <a:lnTo>
                  <a:pt x="6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-2" y="121918"/>
            <a:ext cx="1253016" cy="910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-2" y="1011078"/>
            <a:ext cx="383832" cy="288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2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-2" y="946308"/>
            <a:ext cx="1215864" cy="841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718" y="18970"/>
                </a:lnTo>
                <a:lnTo>
                  <a:pt x="9992" y="9345"/>
                </a:lnTo>
                <a:lnTo>
                  <a:pt x="0" y="17686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-2" y="1142047"/>
            <a:ext cx="1040634" cy="7386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008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-1" y="346233"/>
            <a:ext cx="1273968" cy="900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22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-966" y="4303130"/>
            <a:ext cx="9145926" cy="844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78121" y="4352662"/>
            <a:ext cx="1135404" cy="7908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-974" y="4183630"/>
            <a:ext cx="985554" cy="7300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-974" y="4477372"/>
            <a:ext cx="353700" cy="2668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-974" y="4571665"/>
            <a:ext cx="671760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-974" y="3900751"/>
            <a:ext cx="985068" cy="7521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575219" y="4990986"/>
            <a:ext cx="219456" cy="1525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321890" y="4780239"/>
            <a:ext cx="580554" cy="363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-974" y="4009383"/>
            <a:ext cx="1309662" cy="9703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77134" y="4628589"/>
            <a:ext cx="739584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3152100" cy="29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2"/>
          </p:nvPr>
        </p:nvSpPr>
        <p:spPr>
          <a:xfrm>
            <a:off x="4440553" y="1418300"/>
            <a:ext cx="3152100" cy="29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49" name="Google Shape;249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50" name="Google Shape;250;p3"/>
          <p:cNvGrpSpPr/>
          <p:nvPr/>
        </p:nvGrpSpPr>
        <p:grpSpPr>
          <a:xfrm>
            <a:off x="-30957" y="164780"/>
            <a:ext cx="618172" cy="798696"/>
            <a:chOff x="-30957" y="164780"/>
            <a:chExt cx="618172" cy="798696"/>
          </a:xfrm>
        </p:grpSpPr>
        <p:sp>
          <p:nvSpPr>
            <p:cNvPr id="251" name="Google Shape;251;p3"/>
            <p:cNvSpPr/>
            <p:nvPr/>
          </p:nvSpPr>
          <p:spPr>
            <a:xfrm>
              <a:off x="552925" y="66722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03872" y="69960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54818" y="7319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05287" y="763903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6234" y="79628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07181" y="82867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57650" y="86105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08596" y="89296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59067" y="925352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22922" y="62150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473868" y="65389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24813" y="68627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75284" y="71818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26231" y="75056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77177" y="78295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27646" y="815338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78593" y="84724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29539" y="879631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492918" y="575785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43863" y="60816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94810" y="64055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45280" y="67246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296227" y="70484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247173" y="73723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97643" y="769619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48589" y="80152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99535" y="83391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462913" y="530065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13860" y="56244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64806" y="59483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15276" y="62674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66223" y="65912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17169" y="69151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167639" y="723898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18585" y="755806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69532" y="78819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33387" y="48434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383856" y="51673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34803" y="54911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285749" y="581023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236219" y="613409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187165" y="6457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138112" y="67817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88582" y="71008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9528" y="74247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03382" y="43862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3853" y="47101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04799" y="5033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255745" y="5357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06215" y="56768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57162" y="60007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08108" y="63245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8578" y="664844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9524" y="69675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73379" y="39290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23849" y="42529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74795" y="45767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25742" y="49006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76212" y="52196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127158" y="55435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78103" y="58673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8574" y="619123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20479" y="651031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43375" y="34718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93846" y="379569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44792" y="41195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95737" y="44434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146208" y="47624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97154" y="50863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8100" y="54101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1429" y="573403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13372" y="30146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64318" y="33384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14787" y="36623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165734" y="39861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16681" y="43052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7150" y="46291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8096" y="49529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0957" y="52768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83368" y="25574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234314" y="288130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84784" y="32051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35731" y="35289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86677" y="38480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7147" y="41719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11907" y="44957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253364" y="21002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204310" y="242410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54781" y="27479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05727" y="3071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6672" y="33908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7143" y="37147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223360" y="1647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74306" y="19668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24777" y="229074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75722" y="26146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26669" y="29384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22861" y="32575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3"/>
          <p:cNvGrpSpPr/>
          <p:nvPr/>
        </p:nvGrpSpPr>
        <p:grpSpPr>
          <a:xfrm>
            <a:off x="8554475" y="3906875"/>
            <a:ext cx="630584" cy="686062"/>
            <a:chOff x="8554475" y="3906875"/>
            <a:chExt cx="630584" cy="686062"/>
          </a:xfrm>
        </p:grpSpPr>
        <p:sp>
          <p:nvSpPr>
            <p:cNvPr id="350" name="Google Shape;350;p3"/>
            <p:cNvSpPr/>
            <p:nvPr/>
          </p:nvSpPr>
          <p:spPr>
            <a:xfrm>
              <a:off x="8691078" y="455443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8674131" y="44933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8656670" y="443221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8639724" y="437110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8622777" y="430999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8605316" y="424888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8588370" y="418777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8571423" y="412666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8554475" y="406555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8747567" y="453851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8730621" y="447740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8713673" y="441629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8696214" y="435518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8679267" y="429407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8662319" y="423296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8645373" y="417185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8627913" y="411074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8610965" y="404963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8804570" y="452311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8787623" y="446200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8770162" y="440088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8753216" y="433978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8736269" y="4278156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8718808" y="4217045"/>
              <a:ext cx="4055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8701862" y="4155936"/>
              <a:ext cx="4055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8684915" y="4094827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8667969" y="4033716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8861059" y="450718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8844112" y="444608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8827166" y="438497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8809706" y="432385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8792758" y="426275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8775812" y="4201639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8758865" y="414053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8741404" y="40794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724458" y="401831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918062" y="449127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901115" y="443016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883655" y="436905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866708" y="430794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8849761" y="424683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8832301" y="41857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8815354" y="412461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8798407" y="406350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8781461" y="40023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8974551" y="447535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8957604" y="441424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8940658" y="435313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8923197" y="42920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8906250" y="423091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8889304" y="416980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8872356" y="410869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8854896" y="404758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8837950" y="39864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9031553" y="445943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9014607" y="439832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8997147" y="433721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8980199" y="427610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8963253" y="42149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8945793" y="415388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8928846" y="40927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8911900" y="403166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8894953" y="397055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9088042" y="444351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9071096" y="438240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9054150" y="43212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9036689" y="426018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9019743" y="41990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9002796" y="413796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8985848" y="407685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8968389" y="401574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8951442" y="395463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9145045" y="44275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9128099" y="436648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9110639" y="430537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9093691" y="424426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062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9076745" y="418315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9059285" y="412204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9042338" y="406093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9025392" y="39998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9008444" y="393871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9133235" y="416723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9116287" y="41061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9099341" y="404501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081881" y="398390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064933" y="392279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9138884" y="396798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9121936" y="390687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"/>
          <p:cNvSpPr/>
          <p:nvPr/>
        </p:nvSpPr>
        <p:spPr>
          <a:xfrm>
            <a:off x="1" y="20175"/>
            <a:ext cx="1253664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"/>
          <p:cNvSpPr/>
          <p:nvPr/>
        </p:nvSpPr>
        <p:spPr>
          <a:xfrm>
            <a:off x="-1906" y="4307830"/>
            <a:ext cx="9145926" cy="844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807" y="13766"/>
                </a:lnTo>
                <a:lnTo>
                  <a:pt x="15597" y="1338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"/>
          <p:cNvSpPr txBox="1">
            <a:spLocks noGrp="1"/>
          </p:cNvSpPr>
          <p:nvPr>
            <p:ph type="body" idx="1"/>
          </p:nvPr>
        </p:nvSpPr>
        <p:spPr>
          <a:xfrm>
            <a:off x="1073400" y="1615600"/>
            <a:ext cx="3511200" cy="22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▰"/>
              <a:defRPr sz="2200"/>
            </a:lvl1pPr>
            <a:lvl2pPr marL="914400" lvl="1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▱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▸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42" name="Google Shape;442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43" name="Google Shape;443;p4"/>
          <p:cNvSpPr/>
          <p:nvPr/>
        </p:nvSpPr>
        <p:spPr>
          <a:xfrm>
            <a:off x="114299" y="3996500"/>
            <a:ext cx="1659258" cy="11557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"/>
          <p:cNvSpPr/>
          <p:nvPr/>
        </p:nvSpPr>
        <p:spPr>
          <a:xfrm>
            <a:off x="-1" y="3749484"/>
            <a:ext cx="1440180" cy="10668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"/>
          <p:cNvSpPr/>
          <p:nvPr/>
        </p:nvSpPr>
        <p:spPr>
          <a:xfrm>
            <a:off x="-1" y="4178745"/>
            <a:ext cx="516888" cy="389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"/>
          <p:cNvSpPr/>
          <p:nvPr/>
        </p:nvSpPr>
        <p:spPr>
          <a:xfrm>
            <a:off x="-1" y="4316540"/>
            <a:ext cx="981720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"/>
          <p:cNvSpPr/>
          <p:nvPr/>
        </p:nvSpPr>
        <p:spPr>
          <a:xfrm>
            <a:off x="-1" y="3336099"/>
            <a:ext cx="1439532" cy="10991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"/>
          <p:cNvSpPr/>
          <p:nvPr/>
        </p:nvSpPr>
        <p:spPr>
          <a:xfrm>
            <a:off x="840738" y="4929315"/>
            <a:ext cx="320652" cy="2229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"/>
          <p:cNvSpPr/>
          <p:nvPr/>
        </p:nvSpPr>
        <p:spPr>
          <a:xfrm>
            <a:off x="470534" y="4621340"/>
            <a:ext cx="848340" cy="5308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"/>
          <p:cNvSpPr/>
          <p:nvPr/>
        </p:nvSpPr>
        <p:spPr>
          <a:xfrm>
            <a:off x="0" y="3494849"/>
            <a:ext cx="1913868" cy="14179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"/>
          <p:cNvSpPr/>
          <p:nvPr/>
        </p:nvSpPr>
        <p:spPr>
          <a:xfrm>
            <a:off x="405129" y="4399725"/>
            <a:ext cx="108075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2" name="Google Shape;452;p4"/>
          <p:cNvGrpSpPr/>
          <p:nvPr/>
        </p:nvGrpSpPr>
        <p:grpSpPr>
          <a:xfrm>
            <a:off x="-21250" y="104800"/>
            <a:ext cx="1050747" cy="844380"/>
            <a:chOff x="-21250" y="104800"/>
            <a:chExt cx="1050747" cy="844380"/>
          </a:xfrm>
        </p:grpSpPr>
        <p:sp>
          <p:nvSpPr>
            <p:cNvPr id="453" name="Google Shape;453;p4"/>
            <p:cNvSpPr/>
            <p:nvPr/>
          </p:nvSpPr>
          <p:spPr>
            <a:xfrm>
              <a:off x="973823" y="1154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973197" y="211751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971946" y="30869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970696" y="40501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970070" y="50195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968819" y="5982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967568" y="6952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966316" y="79154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965692" y="88848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884385" y="1141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883134" y="21112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882509" y="307444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881258" y="40438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880007" y="50070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878755" y="5976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878131" y="69397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876880" y="79091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875628" y="8872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794947" y="11355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793697" y="2098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792445" y="3068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791195" y="4031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790569" y="50008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789318" y="5964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788068" y="6933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787442" y="78966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786190" y="8859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704883" y="11230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703634" y="20924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703008" y="305568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701756" y="40251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700506" y="49883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699881" y="595775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698629" y="6920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697379" y="78841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696127" y="88535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615447" y="11168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614194" y="20800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612944" y="30494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612320" y="40126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611067" y="49758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609817" y="59452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608565" y="69084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607940" y="78778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606690" y="88410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525383" y="11043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524758" y="207374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523505" y="3036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522256" y="40001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521004" y="49695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520378" y="59327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519128" y="69021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517876" y="78653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517251" y="883480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435944" y="10917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34694" y="20612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433442" y="30244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432817" y="39938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431567" y="4957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430315" y="5926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429690" y="688966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428440" y="78591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427188" y="88223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345882" y="10855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345256" y="20487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344006" y="30181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342755" y="39813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342128" y="49507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340878" y="59139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339628" y="68834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338377" y="78466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337751" y="8816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256444" y="1073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255193" y="2042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254567" y="300565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253317" y="39750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252066" y="49382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250815" y="59077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250190" y="68709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248939" y="78403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247688" y="8803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67007" y="10667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65755" y="20299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164505" y="29994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63254" y="39625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2628" y="4932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1378" y="5895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160127" y="685839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59500" y="78278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58251" y="87910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76943" y="10542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75693" y="20237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75066" y="29868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73815" y="3956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72566" y="49195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71939" y="588270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70688" y="68521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69438" y="78153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68188" y="87847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-12493" y="10480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-13744" y="2011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-14996" y="2974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-15620" y="394382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-16872" y="4907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18123" y="5876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-19373" y="68396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-19999" y="78090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-21250" y="87722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4"/>
          <p:cNvSpPr txBox="1">
            <a:spLocks noGrp="1"/>
          </p:cNvSpPr>
          <p:nvPr>
            <p:ph type="title"/>
          </p:nvPr>
        </p:nvSpPr>
        <p:spPr>
          <a:xfrm>
            <a:off x="768600" y="785000"/>
            <a:ext cx="3511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0B0D18">
              <a:alpha val="2196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5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5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5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5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5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5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5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5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5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5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5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5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5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5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5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5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5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5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5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5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8" name="Google Shape;588;p5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589" name="Google Shape;589;p5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5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676" name="Google Shape;676;p5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4" name="Google Shape;764;p5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65" name="Google Shape;765;p5"/>
          <p:cNvSpPr txBox="1">
            <a:spLocks noGrp="1"/>
          </p:cNvSpPr>
          <p:nvPr>
            <p:ph type="subTitle" idx="1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"/>
          <p:cNvSpPr/>
          <p:nvPr/>
        </p:nvSpPr>
        <p:spPr>
          <a:xfrm>
            <a:off x="0" y="0"/>
            <a:ext cx="614692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000"/>
                </a:srgbClr>
              </a:gs>
              <a:gs pos="100000">
                <a:srgbClr val="FFC801">
                  <a:alpha val="7725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6"/>
          <p:cNvSpPr/>
          <p:nvPr/>
        </p:nvSpPr>
        <p:spPr>
          <a:xfrm>
            <a:off x="0" y="0"/>
            <a:ext cx="5825898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9" name="Google Shape;769;p6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770" name="Google Shape;770;p6"/>
            <p:cNvSpPr/>
            <p:nvPr/>
          </p:nvSpPr>
          <p:spPr>
            <a:xfrm>
              <a:off x="677544" y="109093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589914" y="10661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502283" y="104140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415289" y="101727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327658" y="9925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240028" y="9677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152399" y="9436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64769" y="9188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700405" y="100965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612774" y="984886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525143" y="960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437514" y="9359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350519" y="9112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262889" y="8864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175259" y="8623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87629" y="8375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1" y="8127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723265" y="9283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635633" y="9036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548004" y="8788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460374" y="8547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373378" y="82994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285749" y="8051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198119" y="7810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110488" y="7562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22859" y="7315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746125" y="8470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658494" y="822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570864" y="797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483233" y="7734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395603" y="7486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308608" y="7238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220978" y="6997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133349" y="6750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45719" y="6502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768984" y="7658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681355" y="741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593724" y="7162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506093" y="6921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418464" y="6673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330833" y="6426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243838" y="6184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156209" y="5937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68578" y="5689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791844" y="6845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704215" y="6597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16583" y="6349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528954" y="6108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441324" y="5861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353694" y="5613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266064" y="5372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79069" y="5124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91439" y="4876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814705" y="6032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727075" y="5784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639443" y="5537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551814" y="52959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464183" y="5048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376553" y="4800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288924" y="4552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01928" y="43116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114299" y="4063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837565" y="5219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749934" y="4972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662304" y="4724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574674" y="4476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487043" y="4235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399414" y="3987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311783" y="3740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224153" y="3498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137159" y="325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860425" y="4400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772794" y="4159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685165" y="3911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597533" y="3663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509904" y="3422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422274" y="3174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334644" y="2927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247013" y="2686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159384" y="2438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883285" y="3587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795655" y="3346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708025" y="3098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620393" y="2851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532764" y="2609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445133" y="2362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357503" y="2114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269874" y="187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182244" y="162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905510" y="2774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818515" y="2533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730884" y="2285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643254" y="2038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555624" y="1797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67993" y="1549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380364" y="1301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292733" y="106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205103" y="812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928369" y="1962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841374" y="17208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753744" y="1473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666114" y="1225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578483" y="984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490854" y="736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403224" y="488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315594" y="247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227963" y="-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7" name="Google Shape;877;p6"/>
          <p:cNvSpPr/>
          <p:nvPr/>
        </p:nvSpPr>
        <p:spPr>
          <a:xfrm>
            <a:off x="35242" y="4788187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6"/>
          <p:cNvSpPr/>
          <p:nvPr/>
        </p:nvSpPr>
        <p:spPr>
          <a:xfrm>
            <a:off x="220503" y="4022853"/>
            <a:ext cx="1714041" cy="11206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6"/>
          <p:cNvSpPr/>
          <p:nvPr/>
        </p:nvSpPr>
        <p:spPr>
          <a:xfrm>
            <a:off x="1161573" y="4688651"/>
            <a:ext cx="782460" cy="4548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6"/>
          <p:cNvSpPr/>
          <p:nvPr/>
        </p:nvSpPr>
        <p:spPr>
          <a:xfrm>
            <a:off x="0" y="4440524"/>
            <a:ext cx="905823" cy="637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6"/>
          <p:cNvSpPr/>
          <p:nvPr/>
        </p:nvSpPr>
        <p:spPr>
          <a:xfrm>
            <a:off x="330517" y="4462432"/>
            <a:ext cx="1080621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6"/>
          <p:cNvSpPr/>
          <p:nvPr/>
        </p:nvSpPr>
        <p:spPr>
          <a:xfrm>
            <a:off x="0" y="4177634"/>
            <a:ext cx="1027769" cy="7315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6"/>
          <p:cNvSpPr/>
          <p:nvPr/>
        </p:nvSpPr>
        <p:spPr>
          <a:xfrm>
            <a:off x="0" y="4150488"/>
            <a:ext cx="361017" cy="251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6"/>
          <p:cNvSpPr/>
          <p:nvPr/>
        </p:nvSpPr>
        <p:spPr>
          <a:xfrm>
            <a:off x="1043939" y="5030598"/>
            <a:ext cx="173826" cy="1128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6"/>
          <p:cNvSpPr/>
          <p:nvPr/>
        </p:nvSpPr>
        <p:spPr>
          <a:xfrm>
            <a:off x="611981" y="4294316"/>
            <a:ext cx="1309689" cy="8491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6"/>
          <p:cNvSpPr/>
          <p:nvPr/>
        </p:nvSpPr>
        <p:spPr>
          <a:xfrm>
            <a:off x="907256" y="4815332"/>
            <a:ext cx="507222" cy="32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6"/>
          <p:cNvSpPr/>
          <p:nvPr/>
        </p:nvSpPr>
        <p:spPr>
          <a:xfrm>
            <a:off x="8407706" y="11431"/>
            <a:ext cx="73629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6"/>
          <p:cNvSpPr/>
          <p:nvPr/>
        </p:nvSpPr>
        <p:spPr>
          <a:xfrm>
            <a:off x="7813825" y="0"/>
            <a:ext cx="1244443" cy="8667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6"/>
          <p:cNvSpPr/>
          <p:nvPr/>
        </p:nvSpPr>
        <p:spPr>
          <a:xfrm>
            <a:off x="8063856" y="251936"/>
            <a:ext cx="1080135" cy="800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6"/>
          <p:cNvSpPr/>
          <p:nvPr/>
        </p:nvSpPr>
        <p:spPr>
          <a:xfrm>
            <a:off x="8756323" y="437674"/>
            <a:ext cx="387666" cy="292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6"/>
          <p:cNvSpPr/>
          <p:nvPr/>
        </p:nvSpPr>
        <p:spPr>
          <a:xfrm>
            <a:off x="8407709" y="62389"/>
            <a:ext cx="736290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6"/>
          <p:cNvSpPr/>
          <p:nvPr/>
        </p:nvSpPr>
        <p:spPr>
          <a:xfrm>
            <a:off x="8064333" y="537686"/>
            <a:ext cx="1079649" cy="8243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6"/>
          <p:cNvSpPr/>
          <p:nvPr/>
        </p:nvSpPr>
        <p:spPr>
          <a:xfrm>
            <a:off x="8272930" y="0"/>
            <a:ext cx="240489" cy="167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6"/>
          <p:cNvSpPr/>
          <p:nvPr/>
        </p:nvSpPr>
        <p:spPr>
          <a:xfrm>
            <a:off x="8154821" y="0"/>
            <a:ext cx="636255" cy="3981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6"/>
          <p:cNvSpPr/>
          <p:nvPr/>
        </p:nvSpPr>
        <p:spPr>
          <a:xfrm>
            <a:off x="7708574" y="179546"/>
            <a:ext cx="1435401" cy="10634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6"/>
          <p:cNvSpPr/>
          <p:nvPr/>
        </p:nvSpPr>
        <p:spPr>
          <a:xfrm>
            <a:off x="8029567" y="0"/>
            <a:ext cx="810567" cy="564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6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6"/>
          <p:cNvSpPr txBox="1">
            <a:spLocks noGrp="1"/>
          </p:cNvSpPr>
          <p:nvPr>
            <p:ph type="body" idx="1"/>
          </p:nvPr>
        </p:nvSpPr>
        <p:spPr>
          <a:xfrm>
            <a:off x="895986" y="971875"/>
            <a:ext cx="3621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sz="2800" i="1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sz="2800" i="1">
                <a:solidFill>
                  <a:schemeClr val="lt1"/>
                </a:solidFill>
              </a:defRPr>
            </a:lvl2pPr>
            <a:lvl3pPr marL="1371600" lvl="2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sz="2800" i="1">
                <a:solidFill>
                  <a:schemeClr val="lt1"/>
                </a:solidFill>
              </a:defRPr>
            </a:lvl3pPr>
            <a:lvl4pPr marL="1828800" lvl="3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4pPr>
            <a:lvl5pPr marL="2286000" lvl="4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5pPr>
            <a:lvl6pPr marL="2743200" lvl="5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6pPr>
            <a:lvl7pPr marL="3200400" lvl="6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7pPr>
            <a:lvl8pPr marL="3657600" lvl="7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8pPr>
            <a:lvl9pPr marL="4114800" lvl="8" indent="-4064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6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 b="0" i="1" u="none" strike="noStrike" cap="none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00" name="Google Shape;900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"/>
          <p:cNvSpPr/>
          <p:nvPr/>
        </p:nvSpPr>
        <p:spPr>
          <a:xfrm>
            <a:off x="-966" y="3888317"/>
            <a:ext cx="8138178" cy="1225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7"/>
          <p:cNvSpPr/>
          <p:nvPr/>
        </p:nvSpPr>
        <p:spPr>
          <a:xfrm>
            <a:off x="7592854" y="4213859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5677" y="8222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7"/>
          <p:cNvSpPr/>
          <p:nvPr/>
        </p:nvSpPr>
        <p:spPr>
          <a:xfrm>
            <a:off x="0" y="120976"/>
            <a:ext cx="5398758" cy="15647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330" y="17603"/>
                </a:lnTo>
                <a:lnTo>
                  <a:pt x="21600" y="46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7"/>
          <p:cNvSpPr/>
          <p:nvPr/>
        </p:nvSpPr>
        <p:spPr>
          <a:xfrm>
            <a:off x="-2" y="684846"/>
            <a:ext cx="1204416" cy="8658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55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7"/>
          <p:cNvSpPr/>
          <p:nvPr/>
        </p:nvSpPr>
        <p:spPr>
          <a:xfrm>
            <a:off x="-1" y="227645"/>
            <a:ext cx="1679238" cy="11810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5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7"/>
          <p:cNvSpPr/>
          <p:nvPr/>
        </p:nvSpPr>
        <p:spPr>
          <a:xfrm>
            <a:off x="40957" y="235267"/>
            <a:ext cx="898182" cy="6248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83"/>
                </a:moveTo>
                <a:lnTo>
                  <a:pt x="6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7"/>
          <p:cNvSpPr/>
          <p:nvPr/>
        </p:nvSpPr>
        <p:spPr>
          <a:xfrm>
            <a:off x="-2" y="121918"/>
            <a:ext cx="1253016" cy="910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7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7"/>
          <p:cNvSpPr/>
          <p:nvPr/>
        </p:nvSpPr>
        <p:spPr>
          <a:xfrm>
            <a:off x="-2" y="1011078"/>
            <a:ext cx="383832" cy="288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2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7"/>
          <p:cNvSpPr/>
          <p:nvPr/>
        </p:nvSpPr>
        <p:spPr>
          <a:xfrm>
            <a:off x="-2" y="946308"/>
            <a:ext cx="1215864" cy="841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718" y="18970"/>
                </a:lnTo>
                <a:lnTo>
                  <a:pt x="9992" y="9345"/>
                </a:lnTo>
                <a:lnTo>
                  <a:pt x="0" y="17686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7"/>
          <p:cNvSpPr/>
          <p:nvPr/>
        </p:nvSpPr>
        <p:spPr>
          <a:xfrm>
            <a:off x="-2" y="1142047"/>
            <a:ext cx="1040634" cy="7386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008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7"/>
          <p:cNvSpPr/>
          <p:nvPr/>
        </p:nvSpPr>
        <p:spPr>
          <a:xfrm>
            <a:off x="-1" y="346233"/>
            <a:ext cx="1273968" cy="900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22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7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7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7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7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7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7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7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7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7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7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7"/>
          <p:cNvSpPr/>
          <p:nvPr/>
        </p:nvSpPr>
        <p:spPr>
          <a:xfrm>
            <a:off x="-966" y="4303130"/>
            <a:ext cx="9145926" cy="844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7"/>
          <p:cNvSpPr/>
          <p:nvPr/>
        </p:nvSpPr>
        <p:spPr>
          <a:xfrm>
            <a:off x="78121" y="4352662"/>
            <a:ext cx="1135404" cy="7908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7"/>
          <p:cNvSpPr/>
          <p:nvPr/>
        </p:nvSpPr>
        <p:spPr>
          <a:xfrm>
            <a:off x="-974" y="4183630"/>
            <a:ext cx="985554" cy="7300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7"/>
          <p:cNvSpPr/>
          <p:nvPr/>
        </p:nvSpPr>
        <p:spPr>
          <a:xfrm>
            <a:off x="-974" y="4477372"/>
            <a:ext cx="353700" cy="2668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7"/>
          <p:cNvSpPr/>
          <p:nvPr/>
        </p:nvSpPr>
        <p:spPr>
          <a:xfrm>
            <a:off x="-974" y="4571665"/>
            <a:ext cx="671760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7"/>
          <p:cNvSpPr/>
          <p:nvPr/>
        </p:nvSpPr>
        <p:spPr>
          <a:xfrm>
            <a:off x="-974" y="3900751"/>
            <a:ext cx="985068" cy="7521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7"/>
          <p:cNvSpPr/>
          <p:nvPr/>
        </p:nvSpPr>
        <p:spPr>
          <a:xfrm>
            <a:off x="575219" y="4990986"/>
            <a:ext cx="219456" cy="1525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7"/>
          <p:cNvSpPr/>
          <p:nvPr/>
        </p:nvSpPr>
        <p:spPr>
          <a:xfrm>
            <a:off x="321890" y="4780239"/>
            <a:ext cx="580554" cy="363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7"/>
          <p:cNvSpPr/>
          <p:nvPr/>
        </p:nvSpPr>
        <p:spPr>
          <a:xfrm>
            <a:off x="-974" y="4009383"/>
            <a:ext cx="1309662" cy="9703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7"/>
          <p:cNvSpPr/>
          <p:nvPr/>
        </p:nvSpPr>
        <p:spPr>
          <a:xfrm>
            <a:off x="277134" y="4628589"/>
            <a:ext cx="739584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7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7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▱"/>
              <a:defRPr/>
            </a:lvl2pPr>
            <a:lvl3pPr marL="137160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▸"/>
              <a:defRPr/>
            </a:lvl3pPr>
            <a:lvl4pPr marL="1828800" lvl="3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936" name="Google Shape;936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37" name="Google Shape;937;p7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8" name="Google Shape;938;p7"/>
          <p:cNvGrpSpPr/>
          <p:nvPr/>
        </p:nvGrpSpPr>
        <p:grpSpPr>
          <a:xfrm>
            <a:off x="-30957" y="164780"/>
            <a:ext cx="618172" cy="798696"/>
            <a:chOff x="-30957" y="164780"/>
            <a:chExt cx="618172" cy="798696"/>
          </a:xfrm>
        </p:grpSpPr>
        <p:sp>
          <p:nvSpPr>
            <p:cNvPr id="939" name="Google Shape;939;p7"/>
            <p:cNvSpPr/>
            <p:nvPr/>
          </p:nvSpPr>
          <p:spPr>
            <a:xfrm>
              <a:off x="552925" y="66722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503872" y="69960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454818" y="7319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405287" y="763903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356234" y="79628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307181" y="82867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257650" y="86105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208596" y="89296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159067" y="925352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522922" y="62150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473868" y="65389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424813" y="68627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375284" y="71818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326231" y="75056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277177" y="78295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227646" y="815338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178593" y="84724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129539" y="879631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492918" y="575785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443863" y="60816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394810" y="64055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345280" y="67246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296227" y="70484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247173" y="73723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197643" y="769619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148589" y="80152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99535" y="83391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462913" y="530065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413860" y="56244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364806" y="59483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315276" y="62674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266223" y="65912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217169" y="69151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167639" y="723898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118585" y="755806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69532" y="78819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433387" y="48434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383856" y="51673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334803" y="54911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285749" y="581023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236219" y="613409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187165" y="6457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138112" y="67817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88582" y="71008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39528" y="74247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403382" y="43862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353853" y="47101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304799" y="5033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255745" y="5357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206215" y="56768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157162" y="60007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108108" y="63245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8578" y="664844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9524" y="69675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373379" y="39290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323849" y="42529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274795" y="45767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225742" y="49006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176212" y="52196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27158" y="55435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78103" y="58673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28574" y="619123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-20479" y="651031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343375" y="34718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293846" y="379569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244792" y="41195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95737" y="44434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46208" y="47624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97154" y="50863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48100" y="54101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-1429" y="573403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313372" y="30146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264318" y="33384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214787" y="36623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165734" y="39861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116681" y="43052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67150" y="46291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18096" y="49529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-30957" y="52768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283368" y="25574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234314" y="288130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184784" y="32051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135731" y="35289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86677" y="38480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37147" y="41719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11907" y="44957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253364" y="21002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204310" y="242410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154781" y="27479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105727" y="3071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56672" y="33908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7143" y="37147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223360" y="1647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174306" y="19668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124777" y="229074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75722" y="26146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26669" y="29384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22861" y="32575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7"/>
          <p:cNvGrpSpPr/>
          <p:nvPr/>
        </p:nvGrpSpPr>
        <p:grpSpPr>
          <a:xfrm>
            <a:off x="8554475" y="3906875"/>
            <a:ext cx="630584" cy="686062"/>
            <a:chOff x="8554475" y="3906875"/>
            <a:chExt cx="630584" cy="686062"/>
          </a:xfrm>
        </p:grpSpPr>
        <p:sp>
          <p:nvSpPr>
            <p:cNvPr id="1038" name="Google Shape;1038;p7"/>
            <p:cNvSpPr/>
            <p:nvPr/>
          </p:nvSpPr>
          <p:spPr>
            <a:xfrm>
              <a:off x="8691078" y="455443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8674131" y="44933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8656670" y="443221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8639724" y="437110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8622777" y="430999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8605316" y="424888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8588370" y="418777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8571423" y="412666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8554475" y="406555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8747567" y="453851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8730621" y="447740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8713673" y="441629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8696214" y="435518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8679267" y="429407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8662319" y="423296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8645373" y="417185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8627913" y="411074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8610965" y="404963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8804570" y="452311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8787623" y="446200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8770162" y="440088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8753216" y="433978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8736269" y="4278156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8718808" y="4217045"/>
              <a:ext cx="4055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8701862" y="4155936"/>
              <a:ext cx="4055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8684915" y="4094827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8667969" y="4033716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8861059" y="450718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8844112" y="444608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8827166" y="438497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8809706" y="432385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8792758" y="426275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8775812" y="4201639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8758865" y="414053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8741404" y="40794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8724458" y="401831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8918062" y="449127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8901115" y="443016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8883655" y="436905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8866708" y="430794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8849761" y="424683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8832301" y="41857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8815354" y="412461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8798407" y="406350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8781461" y="40023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8974551" y="447535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8957604" y="441424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8940658" y="435313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8923197" y="42920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8906250" y="423091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8889304" y="416980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8872356" y="410869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8854896" y="404758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8837950" y="39864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9031553" y="445943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9014607" y="439832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8997147" y="433721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8980199" y="427610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8963253" y="42149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8945793" y="415388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8928846" y="40927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8911900" y="403166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8894953" y="397055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9088042" y="444351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9071096" y="438240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9054150" y="43212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9036689" y="426018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9019743" y="41990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9002796" y="413796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8985848" y="407685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8968389" y="401574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8951442" y="395463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9145045" y="44275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9128099" y="436648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9110639" y="430537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9093691" y="424426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062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9076745" y="418315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9059285" y="412204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9042338" y="406093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9025392" y="39998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9008444" y="393871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9133235" y="416723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9116287" y="41061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9099341" y="404501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9081881" y="398390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9064933" y="392279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9138884" y="396798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9121936" y="390687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8"/>
          <p:cNvSpPr/>
          <p:nvPr/>
        </p:nvSpPr>
        <p:spPr>
          <a:xfrm>
            <a:off x="8595299" y="11425"/>
            <a:ext cx="548694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16078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8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30" name="Google Shape;1130;p8"/>
          <p:cNvSpPr/>
          <p:nvPr/>
        </p:nvSpPr>
        <p:spPr>
          <a:xfrm>
            <a:off x="-1906" y="4307830"/>
            <a:ext cx="9145926" cy="844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807" y="13766"/>
                </a:lnTo>
                <a:lnTo>
                  <a:pt x="15597" y="1338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8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8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8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8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8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8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8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8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8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8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1" name="Google Shape;1141;p8"/>
          <p:cNvGrpSpPr/>
          <p:nvPr/>
        </p:nvGrpSpPr>
        <p:grpSpPr>
          <a:xfrm>
            <a:off x="-21250" y="104800"/>
            <a:ext cx="1050747" cy="844380"/>
            <a:chOff x="-21250" y="104800"/>
            <a:chExt cx="1050747" cy="844380"/>
          </a:xfrm>
        </p:grpSpPr>
        <p:sp>
          <p:nvSpPr>
            <p:cNvPr id="1142" name="Google Shape;1142;p8"/>
            <p:cNvSpPr/>
            <p:nvPr/>
          </p:nvSpPr>
          <p:spPr>
            <a:xfrm>
              <a:off x="973823" y="1154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973197" y="211751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971946" y="30869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970696" y="40501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970070" y="50195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968819" y="5982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967568" y="6952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966316" y="79154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965692" y="88848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884385" y="1141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883134" y="21112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882509" y="307444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881258" y="40438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880007" y="50070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878755" y="5976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878131" y="69397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876880" y="79091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875628" y="8872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794947" y="11355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793697" y="2098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792445" y="3068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791195" y="4031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790569" y="50008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789318" y="5964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788068" y="6933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787442" y="78966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786190" y="8859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704883" y="11230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703634" y="20924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703008" y="305568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701756" y="40251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700506" y="49883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99881" y="595775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98629" y="6920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97379" y="78841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96127" y="88535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15447" y="11168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14194" y="20800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12944" y="30494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12320" y="40126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11067" y="49758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09817" y="59452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08565" y="69084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07940" y="78778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06690" y="88410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525383" y="11043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524758" y="207374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523505" y="3036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522256" y="40001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521004" y="49695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520378" y="59327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19128" y="69021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517876" y="78653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517251" y="883480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435944" y="10917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434694" y="20612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433442" y="30244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432817" y="39938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431567" y="4957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430315" y="5926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429690" y="688966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428440" y="78591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427188" y="88223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345882" y="10855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345256" y="20487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344006" y="30181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342755" y="39813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342128" y="49507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340878" y="59139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339628" y="68834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338377" y="78466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337751" y="8816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256444" y="1073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55193" y="2042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254567" y="300565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253317" y="39750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252066" y="49382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250815" y="59077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250190" y="68709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248939" y="78403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247688" y="8803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167007" y="10667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165755" y="20299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164505" y="29994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163254" y="39625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162628" y="4932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161378" y="5895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160127" y="685839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159500" y="78278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158251" y="87910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76943" y="10542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75693" y="20237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75066" y="29868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73815" y="3956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72566" y="49195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71939" y="588270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70688" y="68521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9438" y="78153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8188" y="87847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12493" y="10480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3744" y="2011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14996" y="2974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5620" y="394382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6872" y="4907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18123" y="5876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19373" y="68396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19999" y="78090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21250" y="87722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078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0" name="Google Shape;1250;p8"/>
          <p:cNvSpPr/>
          <p:nvPr/>
        </p:nvSpPr>
        <p:spPr>
          <a:xfrm>
            <a:off x="78121" y="4352662"/>
            <a:ext cx="1135404" cy="7908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8"/>
          <p:cNvSpPr/>
          <p:nvPr/>
        </p:nvSpPr>
        <p:spPr>
          <a:xfrm>
            <a:off x="-974" y="4183630"/>
            <a:ext cx="985554" cy="7300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8"/>
          <p:cNvSpPr/>
          <p:nvPr/>
        </p:nvSpPr>
        <p:spPr>
          <a:xfrm>
            <a:off x="-974" y="4477372"/>
            <a:ext cx="353700" cy="2668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8"/>
          <p:cNvSpPr/>
          <p:nvPr/>
        </p:nvSpPr>
        <p:spPr>
          <a:xfrm>
            <a:off x="-974" y="4571665"/>
            <a:ext cx="671760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8"/>
          <p:cNvSpPr/>
          <p:nvPr/>
        </p:nvSpPr>
        <p:spPr>
          <a:xfrm>
            <a:off x="-974" y="3900751"/>
            <a:ext cx="985068" cy="7521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8"/>
          <p:cNvSpPr/>
          <p:nvPr/>
        </p:nvSpPr>
        <p:spPr>
          <a:xfrm>
            <a:off x="575219" y="4990986"/>
            <a:ext cx="219456" cy="1525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8"/>
          <p:cNvSpPr/>
          <p:nvPr/>
        </p:nvSpPr>
        <p:spPr>
          <a:xfrm>
            <a:off x="321890" y="4780239"/>
            <a:ext cx="580554" cy="363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8"/>
          <p:cNvSpPr/>
          <p:nvPr/>
        </p:nvSpPr>
        <p:spPr>
          <a:xfrm>
            <a:off x="-974" y="4009383"/>
            <a:ext cx="1309662" cy="9703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8"/>
          <p:cNvSpPr/>
          <p:nvPr/>
        </p:nvSpPr>
        <p:spPr>
          <a:xfrm>
            <a:off x="277134" y="4628589"/>
            <a:ext cx="739584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9"/>
          <p:cNvSpPr/>
          <p:nvPr/>
        </p:nvSpPr>
        <p:spPr>
          <a:xfrm>
            <a:off x="-966" y="3888317"/>
            <a:ext cx="8138178" cy="1225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9"/>
          <p:cNvSpPr/>
          <p:nvPr/>
        </p:nvSpPr>
        <p:spPr>
          <a:xfrm>
            <a:off x="7592854" y="4213859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5677" y="8222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9"/>
          <p:cNvSpPr/>
          <p:nvPr/>
        </p:nvSpPr>
        <p:spPr>
          <a:xfrm>
            <a:off x="0" y="120976"/>
            <a:ext cx="5398758" cy="15647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330" y="17603"/>
                </a:lnTo>
                <a:lnTo>
                  <a:pt x="21600" y="46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9"/>
          <p:cNvSpPr/>
          <p:nvPr/>
        </p:nvSpPr>
        <p:spPr>
          <a:xfrm>
            <a:off x="-2" y="684846"/>
            <a:ext cx="1204416" cy="8658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55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9"/>
          <p:cNvSpPr/>
          <p:nvPr/>
        </p:nvSpPr>
        <p:spPr>
          <a:xfrm>
            <a:off x="-1" y="227645"/>
            <a:ext cx="1679238" cy="11810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5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9"/>
          <p:cNvSpPr/>
          <p:nvPr/>
        </p:nvSpPr>
        <p:spPr>
          <a:xfrm>
            <a:off x="40957" y="235267"/>
            <a:ext cx="898182" cy="6248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83"/>
                </a:moveTo>
                <a:lnTo>
                  <a:pt x="6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9"/>
          <p:cNvSpPr/>
          <p:nvPr/>
        </p:nvSpPr>
        <p:spPr>
          <a:xfrm>
            <a:off x="-2" y="121918"/>
            <a:ext cx="1253016" cy="910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9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9"/>
          <p:cNvSpPr/>
          <p:nvPr/>
        </p:nvSpPr>
        <p:spPr>
          <a:xfrm>
            <a:off x="-2" y="1011078"/>
            <a:ext cx="383832" cy="2886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2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9"/>
          <p:cNvSpPr/>
          <p:nvPr/>
        </p:nvSpPr>
        <p:spPr>
          <a:xfrm>
            <a:off x="-2" y="946308"/>
            <a:ext cx="1215864" cy="841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718" y="18970"/>
                </a:lnTo>
                <a:lnTo>
                  <a:pt x="9992" y="9345"/>
                </a:lnTo>
                <a:lnTo>
                  <a:pt x="0" y="17686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9"/>
          <p:cNvSpPr/>
          <p:nvPr/>
        </p:nvSpPr>
        <p:spPr>
          <a:xfrm>
            <a:off x="-2" y="1142047"/>
            <a:ext cx="1040634" cy="7386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008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9"/>
          <p:cNvSpPr/>
          <p:nvPr/>
        </p:nvSpPr>
        <p:spPr>
          <a:xfrm>
            <a:off x="-1" y="346233"/>
            <a:ext cx="1273968" cy="900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22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9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9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9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9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9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9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9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9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9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9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9"/>
          <p:cNvSpPr/>
          <p:nvPr/>
        </p:nvSpPr>
        <p:spPr>
          <a:xfrm>
            <a:off x="-966" y="4303130"/>
            <a:ext cx="9145926" cy="8443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9"/>
          <p:cNvSpPr/>
          <p:nvPr/>
        </p:nvSpPr>
        <p:spPr>
          <a:xfrm>
            <a:off x="78121" y="4352662"/>
            <a:ext cx="1135404" cy="7908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9"/>
          <p:cNvSpPr/>
          <p:nvPr/>
        </p:nvSpPr>
        <p:spPr>
          <a:xfrm>
            <a:off x="-974" y="4183630"/>
            <a:ext cx="985554" cy="7300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9"/>
          <p:cNvSpPr/>
          <p:nvPr/>
        </p:nvSpPr>
        <p:spPr>
          <a:xfrm>
            <a:off x="-974" y="4477372"/>
            <a:ext cx="353700" cy="2668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9"/>
          <p:cNvSpPr/>
          <p:nvPr/>
        </p:nvSpPr>
        <p:spPr>
          <a:xfrm>
            <a:off x="-974" y="4571665"/>
            <a:ext cx="671760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9"/>
          <p:cNvSpPr/>
          <p:nvPr/>
        </p:nvSpPr>
        <p:spPr>
          <a:xfrm>
            <a:off x="-974" y="3900751"/>
            <a:ext cx="985068" cy="7521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9"/>
          <p:cNvSpPr/>
          <p:nvPr/>
        </p:nvSpPr>
        <p:spPr>
          <a:xfrm>
            <a:off x="575219" y="4990986"/>
            <a:ext cx="219456" cy="1525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9"/>
          <p:cNvSpPr/>
          <p:nvPr/>
        </p:nvSpPr>
        <p:spPr>
          <a:xfrm>
            <a:off x="321890" y="4780239"/>
            <a:ext cx="580554" cy="363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p9"/>
          <p:cNvSpPr/>
          <p:nvPr/>
        </p:nvSpPr>
        <p:spPr>
          <a:xfrm>
            <a:off x="-974" y="4009383"/>
            <a:ext cx="1309662" cy="9703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9"/>
          <p:cNvSpPr/>
          <p:nvPr/>
        </p:nvSpPr>
        <p:spPr>
          <a:xfrm>
            <a:off x="277134" y="4628589"/>
            <a:ext cx="739584" cy="514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9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9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4" name="Google Shape;1294;p9"/>
          <p:cNvSpPr txBox="1">
            <a:spLocks noGrp="1"/>
          </p:cNvSpPr>
          <p:nvPr>
            <p:ph type="body" idx="1"/>
          </p:nvPr>
        </p:nvSpPr>
        <p:spPr>
          <a:xfrm>
            <a:off x="855400" y="1418300"/>
            <a:ext cx="2101800" cy="29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▱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95" name="Google Shape;1295;p9"/>
          <p:cNvSpPr txBox="1">
            <a:spLocks noGrp="1"/>
          </p:cNvSpPr>
          <p:nvPr>
            <p:ph type="body" idx="2"/>
          </p:nvPr>
        </p:nvSpPr>
        <p:spPr>
          <a:xfrm>
            <a:off x="3177788" y="1418300"/>
            <a:ext cx="2101800" cy="29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▱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96" name="Google Shape;1296;p9"/>
          <p:cNvSpPr txBox="1">
            <a:spLocks noGrp="1"/>
          </p:cNvSpPr>
          <p:nvPr>
            <p:ph type="body" idx="3"/>
          </p:nvPr>
        </p:nvSpPr>
        <p:spPr>
          <a:xfrm>
            <a:off x="5500177" y="1418300"/>
            <a:ext cx="2101800" cy="29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▱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97" name="Google Shape;1297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98" name="Google Shape;1298;p9"/>
          <p:cNvGrpSpPr/>
          <p:nvPr/>
        </p:nvGrpSpPr>
        <p:grpSpPr>
          <a:xfrm>
            <a:off x="-30957" y="164780"/>
            <a:ext cx="618172" cy="798696"/>
            <a:chOff x="-30957" y="164780"/>
            <a:chExt cx="618172" cy="798696"/>
          </a:xfrm>
        </p:grpSpPr>
        <p:sp>
          <p:nvSpPr>
            <p:cNvPr id="1299" name="Google Shape;1299;p9"/>
            <p:cNvSpPr/>
            <p:nvPr/>
          </p:nvSpPr>
          <p:spPr>
            <a:xfrm>
              <a:off x="552925" y="66722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503872" y="69960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454818" y="7319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405287" y="763903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356234" y="79628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307181" y="82867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257650" y="86105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208596" y="89296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159067" y="925352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522922" y="62150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473868" y="65389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424813" y="68627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375284" y="71818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326231" y="75056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277177" y="78295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227646" y="815338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178593" y="84724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129539" y="879631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492918" y="575785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443863" y="60816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394810" y="64055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345280" y="67246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296227" y="70484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247173" y="73723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197643" y="769619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148589" y="80152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99535" y="83391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462913" y="530065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13860" y="56244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364806" y="59483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315276" y="62674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266223" y="65912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217169" y="69151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167639" y="723898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118585" y="755806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69532" y="78819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433387" y="48434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383856" y="51673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334803" y="54911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285749" y="581023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236219" y="613409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187165" y="6457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138112" y="67817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88582" y="710087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39528" y="74247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403382" y="43862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353853" y="47101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304799" y="50339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255745" y="5357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206215" y="56768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157162" y="60007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108108" y="63245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58578" y="664844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9524" y="696752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373379" y="39290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323849" y="425290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274795" y="45767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225742" y="49006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176212" y="52196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127158" y="554353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78103" y="58673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28574" y="619123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20479" y="651031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343375" y="34718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293846" y="379569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244792" y="41195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195737" y="44434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146208" y="476248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97154" y="50863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48100" y="54101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429" y="573403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313372" y="30146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264318" y="33384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214787" y="36623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165734" y="39861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116681" y="43052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67150" y="46291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18096" y="495298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30957" y="527684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283368" y="255745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234314" y="288130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184784" y="32051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135731" y="35289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86677" y="38480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37147" y="41719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11907" y="449579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253364" y="210024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204310" y="242410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154781" y="274795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105727" y="3071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56672" y="339088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7143" y="371473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223360" y="16478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174306" y="196689"/>
              <a:ext cx="33804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124777" y="229074"/>
              <a:ext cx="34290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75722" y="261460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26669" y="293845"/>
              <a:ext cx="33804" cy="381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22861" y="325754"/>
              <a:ext cx="34290" cy="385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9"/>
          <p:cNvGrpSpPr/>
          <p:nvPr/>
        </p:nvGrpSpPr>
        <p:grpSpPr>
          <a:xfrm>
            <a:off x="8554475" y="3906875"/>
            <a:ext cx="630584" cy="686062"/>
            <a:chOff x="8554475" y="3906875"/>
            <a:chExt cx="630584" cy="686062"/>
          </a:xfrm>
        </p:grpSpPr>
        <p:sp>
          <p:nvSpPr>
            <p:cNvPr id="1398" name="Google Shape;1398;p9"/>
            <p:cNvSpPr/>
            <p:nvPr/>
          </p:nvSpPr>
          <p:spPr>
            <a:xfrm>
              <a:off x="8691078" y="455443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8674131" y="44933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8656670" y="443221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8639724" y="437110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9"/>
            <p:cNvSpPr/>
            <p:nvPr/>
          </p:nvSpPr>
          <p:spPr>
            <a:xfrm>
              <a:off x="8622777" y="430999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8605316" y="424888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8588370" y="418777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8571423" y="412666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8554475" y="406555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8747567" y="453851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8730621" y="447740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8713673" y="441629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8696214" y="435518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8679267" y="429407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8662319" y="423296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8645373" y="417185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8627913" y="4110745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8610965" y="4049636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8804570" y="452311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8787623" y="446200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8770162" y="440088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8753216" y="433978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8736269" y="4278156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8718808" y="4217045"/>
              <a:ext cx="4055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8701862" y="4155936"/>
              <a:ext cx="4055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8684915" y="4094827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8667969" y="4033716"/>
              <a:ext cx="40014" cy="39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8861059" y="450718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8844112" y="444608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8827166" y="438497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8809706" y="4323859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8792758" y="426275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8775812" y="4201639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8758865" y="414053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8741404" y="40794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8724458" y="401831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8918062" y="449127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8901115" y="443016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8883655" y="436905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8866708" y="430794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8849761" y="4246830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8832301" y="41857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8815354" y="4124610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8798407" y="406350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8781461" y="40023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8974551" y="447535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8957604" y="441424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8940658" y="435313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8923197" y="429202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8906250" y="423091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8889304" y="416980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8872356" y="410869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8854896" y="4047581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8837950" y="39864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9031553" y="445943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9014607" y="439832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8997147" y="433721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8980199" y="4276101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8963253" y="42149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8945793" y="415388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8928846" y="40927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8911900" y="403166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8894953" y="397055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9088042" y="444351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9071096" y="438240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9054150" y="43212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9036689" y="426018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9019743" y="419907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9002796" y="413796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8985848" y="407685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8968389" y="401574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8951442" y="395463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9145045" y="442759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9128099" y="436648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9110639" y="430537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9"/>
            <p:cNvSpPr/>
            <p:nvPr/>
          </p:nvSpPr>
          <p:spPr>
            <a:xfrm>
              <a:off x="9093691" y="4244262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062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9"/>
            <p:cNvSpPr/>
            <p:nvPr/>
          </p:nvSpPr>
          <p:spPr>
            <a:xfrm>
              <a:off x="9076745" y="418315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9059285" y="4122042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9042338" y="406093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9025392" y="39998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9008444" y="3938713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9133235" y="4167233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9116287" y="410612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9099341" y="404501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9081881" y="398390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9064933" y="3922794"/>
              <a:ext cx="4055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9138884" y="3967984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9121936" y="3906875"/>
              <a:ext cx="40014" cy="385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5kAKCRMDT8?feature=oembed" TargetMode="Externa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JDOGSkVMNY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14"/>
          <p:cNvSpPr txBox="1">
            <a:spLocks noGrp="1"/>
          </p:cNvSpPr>
          <p:nvPr>
            <p:ph type="ctrTitle"/>
          </p:nvPr>
        </p:nvSpPr>
        <p:spPr>
          <a:xfrm>
            <a:off x="0" y="1246350"/>
            <a:ext cx="4572000" cy="29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 dirty="0">
                <a:latin typeface="Algerian" panose="04020705040A02060702" pitchFamily="82" charset="0"/>
              </a:rPr>
              <a:t>Decálogo 8vo</a:t>
            </a:r>
            <a:br>
              <a:rPr lang="es-ES" dirty="0">
                <a:latin typeface="Algerian" panose="04020705040A02060702" pitchFamily="82" charset="0"/>
              </a:rPr>
            </a:br>
            <a:r>
              <a:rPr lang="es-ES" dirty="0">
                <a:latin typeface="Algerian" panose="04020705040A02060702" pitchFamily="82" charset="0"/>
              </a:rPr>
              <a:t>Ed. Física  </a:t>
            </a:r>
            <a:endParaRPr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21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973142" cy="29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CL" sz="5400" dirty="0"/>
              <a:t>El  ejercicio ayuda a c</a:t>
            </a:r>
            <a:r>
              <a:rPr lang="en" sz="5400" dirty="0"/>
              <a:t>ontrola tus niveles de </a:t>
            </a:r>
            <a:r>
              <a:rPr lang="en" sz="5400" dirty="0" smtClean="0"/>
              <a:t>estrés </a:t>
            </a:r>
            <a:r>
              <a:rPr lang="en" sz="5400" dirty="0"/>
              <a:t>y </a:t>
            </a:r>
            <a:r>
              <a:rPr lang="en" sz="5400" dirty="0" smtClean="0"/>
              <a:t>ansiedad</a:t>
            </a:r>
            <a:r>
              <a:rPr lang="en" sz="5400" dirty="0"/>
              <a:t>.</a:t>
            </a:r>
            <a:endParaRPr sz="5400" dirty="0"/>
          </a:p>
        </p:txBody>
      </p:sp>
      <p:sp>
        <p:nvSpPr>
          <p:cNvPr id="2337" name="Google Shape;2337;p21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9. </a:t>
            </a:r>
            <a:endParaRPr dirty="0"/>
          </a:p>
        </p:txBody>
      </p:sp>
      <p:sp>
        <p:nvSpPr>
          <p:cNvPr id="2339" name="Google Shape;2339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22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10. </a:t>
            </a:r>
            <a:endParaRPr dirty="0"/>
          </a:p>
        </p:txBody>
      </p:sp>
      <p:sp>
        <p:nvSpPr>
          <p:cNvPr id="2348" name="Google Shape;2348;p2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F784B65-61FA-4AA5-AE21-0A935ACA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99" y="1418300"/>
            <a:ext cx="7976874" cy="2934300"/>
          </a:xfrm>
        </p:spPr>
        <p:txBody>
          <a:bodyPr/>
          <a:lstStyle/>
          <a:p>
            <a:r>
              <a:rPr lang="es-ES" sz="4000" dirty="0"/>
              <a:t>Duerme al </a:t>
            </a:r>
            <a:r>
              <a:rPr lang="es-ES" sz="4000" dirty="0" smtClean="0"/>
              <a:t>menos </a:t>
            </a:r>
            <a:r>
              <a:rPr lang="es-ES" sz="4000" dirty="0"/>
              <a:t>7 horas </a:t>
            </a:r>
            <a:r>
              <a:rPr lang="es-ES" sz="4000" dirty="0" smtClean="0"/>
              <a:t>diarias,  </a:t>
            </a:r>
            <a:r>
              <a:rPr lang="es-ES" sz="4000" dirty="0"/>
              <a:t>esto te </a:t>
            </a:r>
            <a:r>
              <a:rPr lang="es-ES" sz="4000" dirty="0" smtClean="0"/>
              <a:t>ayudará </a:t>
            </a:r>
            <a:r>
              <a:rPr lang="es-ES" sz="4000" dirty="0"/>
              <a:t>a aumentar tu energía y </a:t>
            </a:r>
            <a:r>
              <a:rPr lang="es-ES" sz="4000" dirty="0" smtClean="0"/>
              <a:t>a sentirte </a:t>
            </a:r>
            <a:r>
              <a:rPr lang="es-ES" sz="4000" dirty="0"/>
              <a:t>más alegre. </a:t>
            </a:r>
            <a:endParaRPr lang="es-CL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Por qué realizar actividad física">
            <a:hlinkClick r:id="" action="ppaction://media"/>
            <a:extLst>
              <a:ext uri="{FF2B5EF4-FFF2-40B4-BE49-F238E27FC236}">
                <a16:creationId xmlns:a16="http://schemas.microsoft.com/office/drawing/2014/main" xmlns="" id="{B32C035C-C4B0-4BB1-9ECE-58264DAE7D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5354" y="377092"/>
            <a:ext cx="8026331" cy="4534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E22C2C2A-1C6C-47F6-93F7-7609AE183C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13</a:t>
            </a:fld>
            <a:endParaRPr lang="es-CL"/>
          </a:p>
        </p:txBody>
      </p:sp>
      <p:pic>
        <p:nvPicPr>
          <p:cNvPr id="3" name="Elementos multimedia en línea 2" title="Cuerpo y mente saludable - Tips de Salud">
            <a:hlinkClick r:id="" action="ppaction://media"/>
            <a:extLst>
              <a:ext uri="{FF2B5EF4-FFF2-40B4-BE49-F238E27FC236}">
                <a16:creationId xmlns:a16="http://schemas.microsoft.com/office/drawing/2014/main" xmlns="" id="{E574F8BE-78A0-4A35-96B6-31B74850EC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2585" y="435708"/>
            <a:ext cx="7751799" cy="437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18"/>
          <p:cNvSpPr txBox="1">
            <a:spLocks noGrp="1"/>
          </p:cNvSpPr>
          <p:nvPr>
            <p:ph type="body" idx="1"/>
          </p:nvPr>
        </p:nvSpPr>
        <p:spPr>
          <a:xfrm>
            <a:off x="403617" y="1522860"/>
            <a:ext cx="3851860" cy="208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800"/>
              <a:buAutoNum type="arabicPeriod"/>
            </a:pPr>
            <a:r>
              <a:rPr lang="en" dirty="0" smtClean="0">
                <a:solidFill>
                  <a:schemeClr val="accent1"/>
                </a:solidFill>
              </a:rPr>
              <a:t>Realizar </a:t>
            </a:r>
            <a:r>
              <a:rPr lang="en" dirty="0">
                <a:solidFill>
                  <a:schemeClr val="accent1"/>
                </a:solidFill>
              </a:rPr>
              <a:t>una rutina de ejercicios  4 veces a las semanas  (1 hora). </a:t>
            </a:r>
            <a:endParaRPr dirty="0"/>
          </a:p>
        </p:txBody>
      </p:sp>
      <p:sp>
        <p:nvSpPr>
          <p:cNvPr id="2304" name="Google Shape;2304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17"/>
          <p:cNvSpPr txBox="1">
            <a:spLocks noGrp="1"/>
          </p:cNvSpPr>
          <p:nvPr>
            <p:ph type="ctrTitle"/>
          </p:nvPr>
        </p:nvSpPr>
        <p:spPr>
          <a:xfrm>
            <a:off x="0" y="1371600"/>
            <a:ext cx="4082900" cy="16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-ES" dirty="0"/>
              <a:t>2.  Tener una alimentación saludable  </a:t>
            </a:r>
            <a:endParaRPr dirty="0"/>
          </a:p>
        </p:txBody>
      </p:sp>
      <p:pic>
        <p:nvPicPr>
          <p:cNvPr id="1028" name="Picture 4" descr="De la Pirámide… al Plato Alimentario | Chile Vive Sano">
            <a:extLst>
              <a:ext uri="{FF2B5EF4-FFF2-40B4-BE49-F238E27FC236}">
                <a16:creationId xmlns:a16="http://schemas.microsoft.com/office/drawing/2014/main" xmlns="" id="{5EA0D129-9572-40AE-993A-754AD2DA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0"/>
            <a:ext cx="40481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20"/>
          <p:cNvSpPr txBox="1">
            <a:spLocks noGrp="1"/>
          </p:cNvSpPr>
          <p:nvPr>
            <p:ph type="ctrTitle" idx="4294967295"/>
          </p:nvPr>
        </p:nvSpPr>
        <p:spPr>
          <a:xfrm>
            <a:off x="855300" y="1273775"/>
            <a:ext cx="3910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</a:pPr>
            <a:r>
              <a:rPr lang="en" sz="7200" b="0" i="1" u="none" strike="noStrike" cap="none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3.</a:t>
            </a:r>
            <a:endParaRPr sz="7200" b="0" i="1" u="none" strike="noStrike" cap="none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17" name="Google Shape;2317;p20"/>
          <p:cNvSpPr txBox="1">
            <a:spLocks noGrp="1"/>
          </p:cNvSpPr>
          <p:nvPr>
            <p:ph type="subTitle" idx="4294967295"/>
          </p:nvPr>
        </p:nvSpPr>
        <p:spPr>
          <a:xfrm>
            <a:off x="817278" y="2383608"/>
            <a:ext cx="3910200" cy="168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ts val="2400"/>
              <a:buFont typeface="Saira SemiCondensed Light"/>
              <a:buNone/>
            </a:pPr>
            <a:r>
              <a:rPr lang="es-ES" sz="3600" b="0" i="0" u="none" strike="noStrike" cap="none" dirty="0">
                <a:solidFill>
                  <a:schemeClr val="accent2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Cuidar nuestra salud física y mental.</a:t>
            </a:r>
            <a:endParaRPr sz="3600" b="0" i="0" u="none" strike="noStrike" cap="none" dirty="0">
              <a:solidFill>
                <a:schemeClr val="accent2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</p:txBody>
      </p:sp>
      <p:sp>
        <p:nvSpPr>
          <p:cNvPr id="2318" name="Google Shape;2318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19" name="Google Shape;2319;p20"/>
          <p:cNvSpPr/>
          <p:nvPr/>
        </p:nvSpPr>
        <p:spPr>
          <a:xfrm>
            <a:off x="6895584" y="3337379"/>
            <a:ext cx="317683" cy="30333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0" name="Google Shape;2320;p20"/>
          <p:cNvGrpSpPr/>
          <p:nvPr/>
        </p:nvGrpSpPr>
        <p:grpSpPr>
          <a:xfrm>
            <a:off x="6501000" y="1633962"/>
            <a:ext cx="1361076" cy="1361445"/>
            <a:chOff x="6654650" y="3665275"/>
            <a:chExt cx="409100" cy="409125"/>
          </a:xfrm>
        </p:grpSpPr>
        <p:sp>
          <p:nvSpPr>
            <p:cNvPr id="2321" name="Google Shape;2321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3" name="Google Shape;2323;p20"/>
          <p:cNvGrpSpPr/>
          <p:nvPr/>
        </p:nvGrpSpPr>
        <p:grpSpPr>
          <a:xfrm rot="1056952">
            <a:off x="5189635" y="2704025"/>
            <a:ext cx="899245" cy="899311"/>
            <a:chOff x="570875" y="4322250"/>
            <a:chExt cx="443300" cy="443325"/>
          </a:xfrm>
        </p:grpSpPr>
        <p:sp>
          <p:nvSpPr>
            <p:cNvPr id="2324" name="Google Shape;2324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8" name="Google Shape;2328;p20"/>
          <p:cNvSpPr/>
          <p:nvPr/>
        </p:nvSpPr>
        <p:spPr>
          <a:xfrm rot="2466717">
            <a:off x="5290438" y="1897741"/>
            <a:ext cx="441400" cy="42146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20"/>
          <p:cNvSpPr/>
          <p:nvPr/>
        </p:nvSpPr>
        <p:spPr>
          <a:xfrm rot="-1609294">
            <a:off x="5935981" y="2162932"/>
            <a:ext cx="317672" cy="30332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20"/>
          <p:cNvSpPr/>
          <p:nvPr/>
        </p:nvSpPr>
        <p:spPr>
          <a:xfrm rot="2926477">
            <a:off x="7862023" y="2403216"/>
            <a:ext cx="237895" cy="2271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20"/>
          <p:cNvSpPr/>
          <p:nvPr/>
        </p:nvSpPr>
        <p:spPr>
          <a:xfrm rot="-1609112">
            <a:off x="6872087" y="881559"/>
            <a:ext cx="214321" cy="20464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23"/>
          <p:cNvSpPr txBox="1">
            <a:spLocks noGrp="1"/>
          </p:cNvSpPr>
          <p:nvPr>
            <p:ph type="title"/>
          </p:nvPr>
        </p:nvSpPr>
        <p:spPr>
          <a:xfrm>
            <a:off x="436418" y="1517073"/>
            <a:ext cx="3850310" cy="194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4. </a:t>
            </a:r>
            <a:r>
              <a:rPr lang="es-CL" i="0" dirty="0">
                <a:solidFill>
                  <a:srgbClr val="202124"/>
                </a:solidFill>
                <a:latin typeface="Roboto"/>
              </a:rPr>
              <a:t>Mantener un dieta </a:t>
            </a:r>
            <a:r>
              <a:rPr lang="es-CL" i="0" dirty="0" smtClean="0">
                <a:solidFill>
                  <a:srgbClr val="202124"/>
                </a:solidFill>
                <a:latin typeface="Roboto"/>
              </a:rPr>
              <a:t>saludable para </a:t>
            </a:r>
            <a:r>
              <a:rPr lang="es-CL" i="0" dirty="0">
                <a:solidFill>
                  <a:srgbClr val="202124"/>
                </a:solidFill>
                <a:latin typeface="Roboto"/>
              </a:rPr>
              <a:t>mejorar nuestro organismo. </a:t>
            </a:r>
            <a:r>
              <a:rPr lang="es-CL" i="0" dirty="0"/>
              <a:t/>
            </a:r>
            <a:br>
              <a:rPr lang="es-CL" i="0" dirty="0"/>
            </a:br>
            <a:endParaRPr i="0" dirty="0"/>
          </a:p>
        </p:txBody>
      </p:sp>
      <p:sp>
        <p:nvSpPr>
          <p:cNvPr id="2355" name="Google Shape;2355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356" name="Google Shape;2356;p23"/>
          <p:cNvPicPr preferRelativeResize="0"/>
          <p:nvPr/>
        </p:nvPicPr>
        <p:blipFill rotWithShape="1">
          <a:blip r:embed="rId3">
            <a:alphaModFix/>
          </a:blip>
          <a:srcRect l="3988" r="40154"/>
          <a:stretch/>
        </p:blipFill>
        <p:spPr>
          <a:xfrm>
            <a:off x="4842357" y="0"/>
            <a:ext cx="4301532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253" y="0"/>
                </a:moveTo>
                <a:lnTo>
                  <a:pt x="0" y="4974"/>
                </a:lnTo>
                <a:lnTo>
                  <a:pt x="5140" y="20679"/>
                </a:lnTo>
                <a:lnTo>
                  <a:pt x="21600" y="21600"/>
                </a:lnTo>
                <a:lnTo>
                  <a:pt x="21587" y="0"/>
                </a:lnTo>
                <a:lnTo>
                  <a:pt x="9253" y="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357" name="Google Shape;2357;p23"/>
          <p:cNvGrpSpPr/>
          <p:nvPr/>
        </p:nvGrpSpPr>
        <p:grpSpPr>
          <a:xfrm>
            <a:off x="7199947" y="-3"/>
            <a:ext cx="1944075" cy="1120608"/>
            <a:chOff x="7199947" y="-2"/>
            <a:chExt cx="1944075" cy="1120608"/>
          </a:xfrm>
        </p:grpSpPr>
        <p:sp>
          <p:nvSpPr>
            <p:cNvPr id="2358" name="Google Shape;2358;p23"/>
            <p:cNvSpPr/>
            <p:nvPr/>
          </p:nvSpPr>
          <p:spPr>
            <a:xfrm>
              <a:off x="8547257" y="-2"/>
              <a:ext cx="561492" cy="3552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1918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23"/>
            <p:cNvSpPr/>
            <p:nvPr/>
          </p:nvSpPr>
          <p:spPr>
            <a:xfrm>
              <a:off x="7209472" y="-2"/>
              <a:ext cx="1714014" cy="11206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0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23"/>
            <p:cNvSpPr/>
            <p:nvPr/>
          </p:nvSpPr>
          <p:spPr>
            <a:xfrm>
              <a:off x="7199947" y="-1"/>
              <a:ext cx="782460" cy="4548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62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23"/>
            <p:cNvSpPr/>
            <p:nvPr/>
          </p:nvSpPr>
          <p:spPr>
            <a:xfrm>
              <a:off x="8238172" y="65244"/>
              <a:ext cx="905850" cy="6376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2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23"/>
            <p:cNvSpPr/>
            <p:nvPr/>
          </p:nvSpPr>
          <p:spPr>
            <a:xfrm>
              <a:off x="7732870" y="-1"/>
              <a:ext cx="1080594" cy="6810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903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23"/>
            <p:cNvSpPr/>
            <p:nvPr/>
          </p:nvSpPr>
          <p:spPr>
            <a:xfrm>
              <a:off x="8116251" y="234313"/>
              <a:ext cx="1027728" cy="7315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3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23"/>
            <p:cNvSpPr/>
            <p:nvPr/>
          </p:nvSpPr>
          <p:spPr>
            <a:xfrm>
              <a:off x="8783001" y="741520"/>
              <a:ext cx="360990" cy="2514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514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23"/>
            <p:cNvSpPr/>
            <p:nvPr/>
          </p:nvSpPr>
          <p:spPr>
            <a:xfrm>
              <a:off x="7926228" y="-1"/>
              <a:ext cx="173826" cy="1128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23"/>
            <p:cNvSpPr/>
            <p:nvPr/>
          </p:nvSpPr>
          <p:spPr>
            <a:xfrm>
              <a:off x="7222331" y="-2"/>
              <a:ext cx="1309662" cy="8491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009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23"/>
            <p:cNvSpPr/>
            <p:nvPr/>
          </p:nvSpPr>
          <p:spPr>
            <a:xfrm>
              <a:off x="7729537" y="-2"/>
              <a:ext cx="507222" cy="3281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0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36"/>
          <p:cNvPicPr preferRelativeResize="0"/>
          <p:nvPr/>
        </p:nvPicPr>
        <p:blipFill rotWithShape="1">
          <a:blip r:embed="rId3">
            <a:alphaModFix/>
          </a:blip>
          <a:srcRect l="12722" r="31494"/>
          <a:stretch/>
        </p:blipFill>
        <p:spPr>
          <a:xfrm>
            <a:off x="5063772" y="0"/>
            <a:ext cx="4080078" cy="48787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253" y="0"/>
                </a:moveTo>
                <a:lnTo>
                  <a:pt x="0" y="4974"/>
                </a:lnTo>
                <a:lnTo>
                  <a:pt x="5140" y="20679"/>
                </a:lnTo>
                <a:lnTo>
                  <a:pt x="21600" y="21600"/>
                </a:lnTo>
                <a:lnTo>
                  <a:pt x="21587" y="0"/>
                </a:lnTo>
                <a:lnTo>
                  <a:pt x="9253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40" name="Google Shape;2540;p36"/>
          <p:cNvSpPr txBox="1">
            <a:spLocks noGrp="1"/>
          </p:cNvSpPr>
          <p:nvPr>
            <p:ph type="title" idx="4294967295"/>
          </p:nvPr>
        </p:nvSpPr>
        <p:spPr>
          <a:xfrm>
            <a:off x="612007" y="177630"/>
            <a:ext cx="35112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6600" dirty="0">
                <a:solidFill>
                  <a:schemeClr val="accent1"/>
                </a:solidFill>
              </a:rPr>
              <a:t>5. </a:t>
            </a:r>
            <a:endParaRPr sz="6600" dirty="0">
              <a:solidFill>
                <a:schemeClr val="accent1"/>
              </a:solidFill>
            </a:endParaRPr>
          </a:p>
        </p:txBody>
      </p:sp>
      <p:sp>
        <p:nvSpPr>
          <p:cNvPr id="2541" name="Google Shape;2541;p36"/>
          <p:cNvSpPr txBox="1">
            <a:spLocks noGrp="1"/>
          </p:cNvSpPr>
          <p:nvPr>
            <p:ph type="body" idx="4294967295"/>
          </p:nvPr>
        </p:nvSpPr>
        <p:spPr>
          <a:xfrm>
            <a:off x="1278044" y="421107"/>
            <a:ext cx="4377831" cy="42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lt1"/>
                </a:solidFill>
              </a:rPr>
              <a:t>Realizar ejercicio nos ayuda a: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lt1"/>
                </a:solidFill>
              </a:rPr>
              <a:t>Mejorar nuestra respiración.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lt1"/>
                </a:solidFill>
              </a:rPr>
              <a:t>Nos da energía.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lt1"/>
                </a:solidFill>
              </a:rPr>
              <a:t>Regula el estado de </a:t>
            </a:r>
            <a:r>
              <a:rPr lang="es-ES" dirty="0" smtClean="0">
                <a:solidFill>
                  <a:schemeClr val="lt1"/>
                </a:solidFill>
              </a:rPr>
              <a:t>ánimo.</a:t>
            </a:r>
            <a:endParaRPr lang="es-ES" dirty="0">
              <a:solidFill>
                <a:schemeClr val="lt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lt1"/>
                </a:solidFill>
              </a:rPr>
              <a:t>Previene las </a:t>
            </a:r>
            <a:r>
              <a:rPr lang="es-ES" dirty="0" smtClean="0">
                <a:solidFill>
                  <a:schemeClr val="lt1"/>
                </a:solidFill>
              </a:rPr>
              <a:t>enfermedades.</a:t>
            </a:r>
            <a:endParaRPr lang="es-ES" dirty="0">
              <a:solidFill>
                <a:schemeClr val="lt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lt1"/>
                </a:solidFill>
              </a:rPr>
              <a:t>Ayuda a desarrollarnos física y mentalmente.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dirty="0">
              <a:solidFill>
                <a:schemeClr val="lt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Tx/>
              <a:buChar char="-"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2542" name="Google Shape;2542;p3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543" name="Google Shape;2543;p36"/>
          <p:cNvGrpSpPr/>
          <p:nvPr/>
        </p:nvGrpSpPr>
        <p:grpSpPr>
          <a:xfrm>
            <a:off x="7199947" y="-3"/>
            <a:ext cx="1944075" cy="1120608"/>
            <a:chOff x="7199947" y="-2"/>
            <a:chExt cx="1944075" cy="1120608"/>
          </a:xfrm>
        </p:grpSpPr>
        <p:sp>
          <p:nvSpPr>
            <p:cNvPr id="2544" name="Google Shape;2544;p36"/>
            <p:cNvSpPr/>
            <p:nvPr/>
          </p:nvSpPr>
          <p:spPr>
            <a:xfrm>
              <a:off x="8547257" y="-2"/>
              <a:ext cx="561492" cy="3552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1918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36"/>
            <p:cNvSpPr/>
            <p:nvPr/>
          </p:nvSpPr>
          <p:spPr>
            <a:xfrm>
              <a:off x="7209472" y="-2"/>
              <a:ext cx="1714014" cy="11206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0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36"/>
            <p:cNvSpPr/>
            <p:nvPr/>
          </p:nvSpPr>
          <p:spPr>
            <a:xfrm>
              <a:off x="7199947" y="-1"/>
              <a:ext cx="782460" cy="4548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62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36"/>
            <p:cNvSpPr/>
            <p:nvPr/>
          </p:nvSpPr>
          <p:spPr>
            <a:xfrm>
              <a:off x="8238172" y="65244"/>
              <a:ext cx="905850" cy="6376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2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36"/>
            <p:cNvSpPr/>
            <p:nvPr/>
          </p:nvSpPr>
          <p:spPr>
            <a:xfrm>
              <a:off x="7732870" y="-1"/>
              <a:ext cx="1080594" cy="6810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903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36"/>
            <p:cNvSpPr/>
            <p:nvPr/>
          </p:nvSpPr>
          <p:spPr>
            <a:xfrm>
              <a:off x="8116251" y="234313"/>
              <a:ext cx="1027728" cy="7315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3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36"/>
            <p:cNvSpPr/>
            <p:nvPr/>
          </p:nvSpPr>
          <p:spPr>
            <a:xfrm>
              <a:off x="8783001" y="741520"/>
              <a:ext cx="360990" cy="2514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514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36"/>
            <p:cNvSpPr/>
            <p:nvPr/>
          </p:nvSpPr>
          <p:spPr>
            <a:xfrm>
              <a:off x="7926228" y="-1"/>
              <a:ext cx="173826" cy="1128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36"/>
            <p:cNvSpPr/>
            <p:nvPr/>
          </p:nvSpPr>
          <p:spPr>
            <a:xfrm>
              <a:off x="7222331" y="-2"/>
              <a:ext cx="1309662" cy="8491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009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36"/>
            <p:cNvSpPr/>
            <p:nvPr/>
          </p:nvSpPr>
          <p:spPr>
            <a:xfrm>
              <a:off x="7729537" y="-2"/>
              <a:ext cx="507222" cy="3281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0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19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dirty="0"/>
              <a:t>6. </a:t>
            </a:r>
            <a:endParaRPr dirty="0"/>
          </a:p>
        </p:txBody>
      </p:sp>
      <p:sp>
        <p:nvSpPr>
          <p:cNvPr id="2310" name="Google Shape;2310;p19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7277942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s-ES" sz="4800" dirty="0" smtClean="0"/>
              <a:t>Evitar el sedentarismo</a:t>
            </a:r>
            <a:r>
              <a:rPr lang="es-ES" sz="4800" dirty="0"/>
              <a:t>, </a:t>
            </a:r>
            <a:r>
              <a:rPr lang="es-ES" sz="4800" dirty="0" smtClean="0"/>
              <a:t>pues </a:t>
            </a:r>
            <a:r>
              <a:rPr lang="es-ES" sz="4800" dirty="0"/>
              <a:t>esto </a:t>
            </a:r>
            <a:r>
              <a:rPr lang="es-ES" sz="4800" dirty="0" smtClean="0"/>
              <a:t>perjudica a </a:t>
            </a:r>
            <a:r>
              <a:rPr lang="es-ES" sz="4800" dirty="0"/>
              <a:t>todo nuestro cuerpo.  </a:t>
            </a:r>
            <a:endParaRPr sz="4800" dirty="0"/>
          </a:p>
        </p:txBody>
      </p:sp>
      <p:sp>
        <p:nvSpPr>
          <p:cNvPr id="2311" name="Google Shape;2311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8" name="Google Shape;2278;p16"/>
          <p:cNvPicPr preferRelativeResize="0"/>
          <p:nvPr/>
        </p:nvPicPr>
        <p:blipFill rotWithShape="1">
          <a:blip r:embed="rId3">
            <a:alphaModFix/>
          </a:blip>
          <a:srcRect l="10518" r="33534"/>
          <a:stretch/>
        </p:blipFill>
        <p:spPr>
          <a:xfrm>
            <a:off x="5063772" y="0"/>
            <a:ext cx="4080078" cy="48787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253" y="0"/>
                </a:moveTo>
                <a:lnTo>
                  <a:pt x="0" y="4974"/>
                </a:lnTo>
                <a:lnTo>
                  <a:pt x="5140" y="20679"/>
                </a:lnTo>
                <a:lnTo>
                  <a:pt x="21600" y="21600"/>
                </a:lnTo>
                <a:lnTo>
                  <a:pt x="21587" y="0"/>
                </a:lnTo>
                <a:lnTo>
                  <a:pt x="9253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79" name="Google Shape;2279;p16"/>
          <p:cNvSpPr txBox="1">
            <a:spLocks noGrp="1"/>
          </p:cNvSpPr>
          <p:nvPr>
            <p:ph type="title"/>
          </p:nvPr>
        </p:nvSpPr>
        <p:spPr>
          <a:xfrm>
            <a:off x="374158" y="1366261"/>
            <a:ext cx="2478692" cy="80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5400" dirty="0"/>
              <a:t>7. </a:t>
            </a:r>
            <a:endParaRPr sz="9600" dirty="0"/>
          </a:p>
        </p:txBody>
      </p:sp>
      <p:sp>
        <p:nvSpPr>
          <p:cNvPr id="2280" name="Google Shape;2280;p16"/>
          <p:cNvSpPr txBox="1">
            <a:spLocks noGrp="1"/>
          </p:cNvSpPr>
          <p:nvPr>
            <p:ph type="body" idx="1"/>
          </p:nvPr>
        </p:nvSpPr>
        <p:spPr>
          <a:xfrm>
            <a:off x="1073400" y="1768000"/>
            <a:ext cx="3990200" cy="17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3600" b="1" dirty="0">
                <a:solidFill>
                  <a:schemeClr val="accent2"/>
                </a:solidFill>
              </a:rPr>
              <a:t>No fumar </a:t>
            </a:r>
            <a:r>
              <a:rPr lang="es-ES" sz="3600" b="1" dirty="0" smtClean="0">
                <a:solidFill>
                  <a:schemeClr val="accent2"/>
                </a:solidFill>
              </a:rPr>
              <a:t>ni </a:t>
            </a:r>
            <a:r>
              <a:rPr lang="es-ES" sz="3600" b="1" dirty="0">
                <a:solidFill>
                  <a:schemeClr val="accent2"/>
                </a:solidFill>
              </a:rPr>
              <a:t>ingerir bebidas alcohólicas ni drogas. 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2281" name="Google Shape;2281;p1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282" name="Google Shape;2282;p16"/>
          <p:cNvGrpSpPr/>
          <p:nvPr/>
        </p:nvGrpSpPr>
        <p:grpSpPr>
          <a:xfrm>
            <a:off x="7199947" y="-3"/>
            <a:ext cx="1944075" cy="1120608"/>
            <a:chOff x="7199947" y="-2"/>
            <a:chExt cx="1944075" cy="1120608"/>
          </a:xfrm>
        </p:grpSpPr>
        <p:sp>
          <p:nvSpPr>
            <p:cNvPr id="2283" name="Google Shape;2283;p16"/>
            <p:cNvSpPr/>
            <p:nvPr/>
          </p:nvSpPr>
          <p:spPr>
            <a:xfrm>
              <a:off x="8547257" y="-2"/>
              <a:ext cx="561492" cy="3552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1918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7209472" y="-2"/>
              <a:ext cx="1714014" cy="11206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0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199947" y="-1"/>
              <a:ext cx="782460" cy="4548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62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8238172" y="65244"/>
              <a:ext cx="905850" cy="6376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2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7732870" y="-1"/>
              <a:ext cx="1080594" cy="6810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903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8116251" y="234313"/>
              <a:ext cx="1027728" cy="7315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3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8783001" y="741520"/>
              <a:ext cx="360990" cy="2514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514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7926228" y="-1"/>
              <a:ext cx="173826" cy="1128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7222331" y="-2"/>
              <a:ext cx="1309662" cy="8491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009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7729537" y="-2"/>
              <a:ext cx="507222" cy="3281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0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8. </a:t>
            </a:r>
            <a:endParaRPr dirty="0"/>
          </a:p>
        </p:txBody>
      </p:sp>
      <p:sp>
        <p:nvSpPr>
          <p:cNvPr id="2273" name="Google Shape;2273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863A244-1D1D-4CE1-BEB3-500E8E3BF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149" y="1418300"/>
            <a:ext cx="7653615" cy="2934300"/>
          </a:xfrm>
        </p:spPr>
        <p:txBody>
          <a:bodyPr/>
          <a:lstStyle/>
          <a:p>
            <a:r>
              <a:rPr lang="es-ES" sz="4800" dirty="0"/>
              <a:t>Toma tus 2 </a:t>
            </a:r>
            <a:r>
              <a:rPr lang="es-ES" sz="4800" dirty="0" smtClean="0"/>
              <a:t>litros </a:t>
            </a:r>
            <a:r>
              <a:rPr lang="es-ES" sz="4800" dirty="0"/>
              <a:t>de agua </a:t>
            </a:r>
            <a:r>
              <a:rPr lang="es-ES" sz="4800" dirty="0" smtClean="0"/>
              <a:t>diarios, </a:t>
            </a:r>
            <a:r>
              <a:rPr lang="es-ES" sz="4800" dirty="0"/>
              <a:t>esto te </a:t>
            </a:r>
            <a:r>
              <a:rPr lang="es-ES" sz="4800" dirty="0" smtClean="0"/>
              <a:t>ayudará </a:t>
            </a:r>
            <a:r>
              <a:rPr lang="es-ES" sz="4800" dirty="0"/>
              <a:t>a activar todo tu organismo. </a:t>
            </a:r>
            <a:endParaRPr lang="es-CL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gan template">
  <a:themeElements>
    <a:clrScheme name="Custom 347">
      <a:dk1>
        <a:srgbClr val="0B0D18"/>
      </a:dk1>
      <a:lt1>
        <a:srgbClr val="FFFFFF"/>
      </a:lt1>
      <a:dk2>
        <a:srgbClr val="868791"/>
      </a:dk2>
      <a:lt2>
        <a:srgbClr val="EBECF0"/>
      </a:lt2>
      <a:accent1>
        <a:srgbClr val="FFC801"/>
      </a:accent1>
      <a:accent2>
        <a:srgbClr val="FF6146"/>
      </a:accent2>
      <a:accent3>
        <a:srgbClr val="8FBD27"/>
      </a:accent3>
      <a:accent4>
        <a:srgbClr val="3DB8B4"/>
      </a:accent4>
      <a:accent5>
        <a:srgbClr val="5D92EC"/>
      </a:accent5>
      <a:accent6>
        <a:srgbClr val="C575C1"/>
      </a:accent6>
      <a:hlink>
        <a:srgbClr val="8A09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166</Words>
  <Application>Microsoft Office PowerPoint</Application>
  <PresentationFormat>Presentación en pantalla (16:9)</PresentationFormat>
  <Paragraphs>33</Paragraphs>
  <Slides>13</Slides>
  <Notes>12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Algerian</vt:lpstr>
      <vt:lpstr>Saira SemiCondensed Light</vt:lpstr>
      <vt:lpstr>Bebas Neue</vt:lpstr>
      <vt:lpstr>Roboto</vt:lpstr>
      <vt:lpstr>Regan template</vt:lpstr>
      <vt:lpstr>Decálogo 8vo Ed. Física  </vt:lpstr>
      <vt:lpstr>Presentación de PowerPoint</vt:lpstr>
      <vt:lpstr>2.  Tener una alimentación saludable  </vt:lpstr>
      <vt:lpstr>3.</vt:lpstr>
      <vt:lpstr>4. Mantener un dieta saludable para mejorar nuestro organismo.  </vt:lpstr>
      <vt:lpstr>5. </vt:lpstr>
      <vt:lpstr>6. </vt:lpstr>
      <vt:lpstr>7. </vt:lpstr>
      <vt:lpstr>8. </vt:lpstr>
      <vt:lpstr>9. </vt:lpstr>
      <vt:lpstr>10.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Decálogo 8vo</dc:title>
  <dc:creator>macarena Andrea Romero Yáñez</dc:creator>
  <cp:lastModifiedBy>Maria</cp:lastModifiedBy>
  <cp:revision>6</cp:revision>
  <dcterms:modified xsi:type="dcterms:W3CDTF">2021-04-16T18:27:15Z</dcterms:modified>
</cp:coreProperties>
</file>